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OTIENO JOSEPH OLUOCH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Professional Portfolio</a:t>
            </a:r>
          </a:p>
          <a:p>
            <a:r>
              <a:t>Communication &amp; Journalism Specialist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Achievements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Setup of Ruben FM</a:t>
            </a:r>
          </a:p>
          <a:p>
            <a:r>
              <a:t>• Launch of Winam TV</a:t>
            </a:r>
          </a:p>
          <a:p>
            <a:r>
              <a:t>• Training presenters</a:t>
            </a:r>
          </a:p>
          <a:p>
            <a:r>
              <a:t>• Community-focused programs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Personal Attributes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Leadership</a:t>
            </a:r>
          </a:p>
          <a:p>
            <a:r>
              <a:t>• Reliable &amp; professional</a:t>
            </a:r>
          </a:p>
          <a:p>
            <a:r>
              <a:t>• Adaptable</a:t>
            </a:r>
          </a:p>
          <a:p>
            <a:r>
              <a:t>• Results-driven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Phone: +254729801077</a:t>
            </a:r>
          </a:p>
          <a:p>
            <a:r>
              <a:t>Email: otienojoseph94@gmail.com</a:t>
            </a:r>
          </a:p>
          <a:p>
            <a:r>
              <a:t>LinkedIn available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Professional Profile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Experienced media professional with 10+ years in radio production, media consultancy, and content development.</a:t>
            </a:r>
          </a:p>
          <a:p>
            <a:r>
              <a:t>Passionate about community storytelling and social impact.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Career Objective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 work in a dynamic leadership role integrating creativity, teamwork, and research to drive impactful communication strategies.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Radio &amp; TV Production</a:t>
            </a:r>
          </a:p>
          <a:p>
            <a:r>
              <a:t>• Media Consultancy</a:t>
            </a:r>
          </a:p>
          <a:p>
            <a:r>
              <a:t>• Content Creation</a:t>
            </a:r>
          </a:p>
          <a:p>
            <a:r>
              <a:t>• Leadership &amp; Training</a:t>
            </a:r>
          </a:p>
          <a:p>
            <a:r>
              <a:t>• Scriptwriting &amp; Editing</a:t>
            </a:r>
          </a:p>
          <a:p>
            <a:r>
              <a:t>• Fact Checking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Production Manager – Ruben FM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Led programming and content</a:t>
            </a:r>
          </a:p>
          <a:p>
            <a:r>
              <a:t>• Supervised presenters</a:t>
            </a:r>
          </a:p>
          <a:p>
            <a:r>
              <a:t>• Managed daily operations</a:t>
            </a:r>
          </a:p>
          <a:p>
            <a:r>
              <a:t>• Ensured quality broadcasts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Media Consultant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Set up Ruben FM</a:t>
            </a:r>
          </a:p>
          <a:p>
            <a:r>
              <a:t>• Developed structure &amp; schedule</a:t>
            </a:r>
          </a:p>
          <a:p>
            <a:r>
              <a:t>• Recruited presenters</a:t>
            </a:r>
          </a:p>
          <a:p>
            <a:r>
              <a:t>• Secured license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Freelance Producer – TWR Kenya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Produces weekly health program</a:t>
            </a:r>
          </a:p>
          <a:p>
            <a:r>
              <a:t>• Scriptwriting &amp; editing</a:t>
            </a:r>
          </a:p>
          <a:p>
            <a:r>
              <a:t>• Voice recording &amp; interviews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Education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BSc Communication &amp; Journalism</a:t>
            </a:r>
          </a:p>
          <a:p>
            <a:r>
              <a:t>Maasai Mara University</a:t>
            </a:r>
          </a:p>
          <a:p>
            <a:r>
              <a:t>Second Class Upper</a:t>
            </a:r>
          </a:p>
          <a:p/>
          <a:p>
            <a:r>
              <a:t>KCSE B+</a:t>
            </a:r>
          </a:p>
          <a:p>
            <a:r>
              <a:t>St. Mary's School Yala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Professional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Certified Fact Checker (Code for Africa)</a:t>
            </a:r>
          </a:p>
          <a:p>
            <a:r>
              <a:t>• Fact-checking Trainer</a:t>
            </a:r>
          </a:p>
          <a:p>
            <a:r>
              <a:t>• Media Consultancy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